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</p:sldIdLst>
  <p:sldSz cx="9144000" cy="6858000" type="screen4x3"/>
  <p:notesSz cx="7099300" cy="10234613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86C5A-8989-43CD-A49A-D86829435F85}" type="datetimeFigureOut">
              <a:rPr lang="pt-BR" smtClean="0"/>
              <a:t>16/05/2016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72018-F0AC-4343-AB73-5AE585DA3CA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216397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886C5A-8989-43CD-A49A-D86829435F85}" type="datetimeFigureOut">
              <a:rPr lang="pt-BR" smtClean="0"/>
              <a:t>16/05/2016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272018-F0AC-4343-AB73-5AE585DA3CA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265096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3" name="Imagem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8085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3" name="Imagem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1717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3" name="Imagem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1884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3" name="Imagem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0791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3" name="Imagem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5497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3" name="Imagem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7353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3" name="Imagem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0535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3" name="Imagem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7330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3" name="Imagem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5210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3" name="Imagem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7021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3" name="Imagem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3892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3" name="Imagem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7727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3" name="Imagem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7211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3" name="Imagem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578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3" name="Imagem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4073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3" name="Imagem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365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3" name="Imagem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9889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3" name="Imagem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1720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3" name="Imagem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0329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3" name="Imagem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462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3" name="Imagem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0947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3" name="Imagem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4674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3" name="Imagem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1364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3" name="Imagem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2184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3" name="Imagem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4305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3" name="Imagem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9786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3" name="Imagem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6830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3" name="Imagem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6944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3" name="Imagem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2075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3" name="Imagem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4155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3" name="Imagem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9935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3" name="Imagem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0512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3" name="Imagem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1737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3" name="Imagem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3601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3" name="Imagem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67663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Apresentação na tela (4:3)</PresentationFormat>
  <Paragraphs>0</Paragraphs>
  <Slides>35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35</vt:i4>
      </vt:variant>
    </vt:vector>
  </HeadingPairs>
  <TitlesOfParts>
    <vt:vector size="39" baseType="lpstr">
      <vt:lpstr>Arial</vt:lpstr>
      <vt:lpstr>Calibri</vt:lpstr>
      <vt:lpstr>Calibri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Alexandre Zaghetto</dc:creator>
  <cp:lastModifiedBy>Alexandre Zaghetto</cp:lastModifiedBy>
  <cp:revision>1</cp:revision>
  <dcterms:created xsi:type="dcterms:W3CDTF">2016-05-16T23:49:31Z</dcterms:created>
  <dcterms:modified xsi:type="dcterms:W3CDTF">2016-05-16T23:49:31Z</dcterms:modified>
</cp:coreProperties>
</file>